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57" r:id="rId3"/>
    <p:sldId id="268" r:id="rId4"/>
    <p:sldId id="264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9"/>
  </p:normalViewPr>
  <p:slideViewPr>
    <p:cSldViewPr>
      <p:cViewPr>
        <p:scale>
          <a:sx n="59" d="100"/>
          <a:sy n="59" d="100"/>
        </p:scale>
        <p:origin x="3160" y="1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3E5C67D-AD48-4F88-9A05-A1E24339388A}" type="datetimeFigureOut">
              <a:rPr lang="en-AU" smtClean="0"/>
              <a:t>8/05/2016</a:t>
            </a:fld>
            <a:endParaRPr lang="en-A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8/05/2016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8/05/2016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8/05/2016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8/05/2016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8/05/2016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8/05/2016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8/05/2016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8/05/2016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8/05/2016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8/05/2016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8/05/2016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push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G_0332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646"/>
          <a:stretch/>
        </p:blipFill>
        <p:spPr>
          <a:xfrm>
            <a:off x="776111" y="620688"/>
            <a:ext cx="7778127" cy="5676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3968" y="548680"/>
            <a:ext cx="4176464" cy="2088230"/>
          </a:xfrm>
        </p:spPr>
        <p:txBody>
          <a:bodyPr>
            <a:noAutofit/>
          </a:bodyPr>
          <a:lstStyle/>
          <a:p>
            <a:pPr algn="r"/>
            <a:r>
              <a:rPr lang="en-AU" dirty="0" smtClean="0">
                <a:solidFill>
                  <a:schemeClr val="tx1"/>
                </a:solidFill>
              </a:rPr>
              <a:t>Our GCC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Sponsor Child </a:t>
            </a:r>
            <a:r>
              <a:rPr lang="en-AU" dirty="0">
                <a:solidFill>
                  <a:schemeClr val="tx1"/>
                </a:solidFill>
              </a:rPr>
              <a:t/>
            </a:r>
            <a:br>
              <a:rPr lang="en-AU" dirty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- Lawrence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503" y="476672"/>
            <a:ext cx="8964488" cy="745152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Let’s see how much we bring this week?</a:t>
            </a:r>
            <a:endParaRPr lang="en-US" sz="3200" dirty="0"/>
          </a:p>
        </p:txBody>
      </p:sp>
      <p:pic>
        <p:nvPicPr>
          <p:cNvPr id="5" name="Picture 4" descr="Screen Shot 2016-05-08 at 8.19.3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56792"/>
            <a:ext cx="8964488" cy="530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258596"/>
      </p:ext>
    </p:extLst>
  </p:cSld>
  <p:clrMapOvr>
    <a:masterClrMapping/>
  </p:clrMapOvr>
  <p:transition spd="slow">
    <p:push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1700808"/>
            <a:ext cx="26642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Soccer ball made of plastic bags</a:t>
            </a:r>
          </a:p>
        </p:txBody>
      </p:sp>
      <p:pic>
        <p:nvPicPr>
          <p:cNvPr id="4" name="Picture 3" descr="plastic soccer ball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45179" y="0"/>
            <a:ext cx="5123955" cy="683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021889"/>
      </p:ext>
    </p:extLst>
  </p:cSld>
  <p:clrMapOvr>
    <a:masterClrMapping/>
  </p:clrMapOvr>
  <p:transition spd="slow">
    <p:push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9"/>
            <a:ext cx="7416823" cy="720080"/>
          </a:xfrm>
        </p:spPr>
        <p:txBody>
          <a:bodyPr>
            <a:normAutofit/>
          </a:bodyPr>
          <a:lstStyle/>
          <a:p>
            <a:r>
              <a:rPr lang="en-AU" dirty="0" smtClean="0"/>
              <a:t>Pray for Lawrence this week.</a:t>
            </a:r>
            <a:endParaRPr lang="en-AU" dirty="0"/>
          </a:p>
        </p:txBody>
      </p:sp>
      <p:pic>
        <p:nvPicPr>
          <p:cNvPr id="6" name="Picture 5" descr="Africa trip  - 194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99792" y="1412776"/>
            <a:ext cx="3600400" cy="471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2434</TotalTime>
  <Words>30</Words>
  <Application>Microsoft Macintosh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Century Gothic</vt:lpstr>
      <vt:lpstr>Wingdings 2</vt:lpstr>
      <vt:lpstr>Austin</vt:lpstr>
      <vt:lpstr>Our GCC  Sponsor Child  - Lawrence</vt:lpstr>
      <vt:lpstr>Building a future for children in Zimbabwe</vt:lpstr>
      <vt:lpstr>Let’s see how much we bring this week?</vt:lpstr>
      <vt:lpstr>PowerPoint Presentation</vt:lpstr>
      <vt:lpstr>Pray for Lawrence this week.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72</cp:revision>
  <dcterms:created xsi:type="dcterms:W3CDTF">2014-03-23T21:36:37Z</dcterms:created>
  <dcterms:modified xsi:type="dcterms:W3CDTF">2016-05-08T12:06:07Z</dcterms:modified>
</cp:coreProperties>
</file>